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3" autoAdjust="0"/>
    <p:restoredTop sz="94660"/>
  </p:normalViewPr>
  <p:slideViewPr>
    <p:cSldViewPr snapToGrid="0">
      <p:cViewPr varScale="1">
        <p:scale>
          <a:sx n="60" d="100"/>
          <a:sy n="60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 userDrawn="1"/>
        </p:nvSpPr>
        <p:spPr bwMode="gray">
          <a:xfrm>
            <a:off x="0" y="6400800"/>
            <a:ext cx="12192000" cy="457200"/>
          </a:xfrm>
          <a:prstGeom prst="rect">
            <a:avLst/>
          </a:prstGeom>
          <a:solidFill>
            <a:srgbClr val="9D1348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pic>
        <p:nvPicPr>
          <p:cNvPr id="5" name="Picture 5" descr="Pearson_Bound_White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1" y="6364288"/>
            <a:ext cx="2038349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 descr="Pearson_Strap_Bound_Whit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56351"/>
            <a:ext cx="2544233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3200" y="-76200"/>
            <a:ext cx="11176000" cy="12192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705600" y="2057400"/>
            <a:ext cx="4876800" cy="41148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72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0840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87164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7600" y="0"/>
            <a:ext cx="10668000" cy="1752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4517" y="2055813"/>
            <a:ext cx="5077883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1" y="2055813"/>
            <a:ext cx="5077884" cy="4113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652000" y="6629400"/>
            <a:ext cx="25400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EA10827-AF49-4D84-B62C-0E80E68C6E4B}" type="slidenum">
              <a:rPr 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6781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17600" y="1"/>
            <a:ext cx="10668000" cy="61690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0" y="6629400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9652000" y="6629400"/>
            <a:ext cx="2540000" cy="2286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6F3E04-9ECB-4E3F-A281-2BC98F0BDC4E}" type="slidenum">
              <a:rPr lang="en-US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031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280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945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58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55985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878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117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09349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05446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7"/>
          <p:cNvSpPr>
            <a:spLocks noChangeArrowheads="1"/>
          </p:cNvSpPr>
          <p:nvPr userDrawn="1"/>
        </p:nvSpPr>
        <p:spPr bwMode="gray">
          <a:xfrm>
            <a:off x="0" y="6400800"/>
            <a:ext cx="12192000" cy="457200"/>
          </a:xfrm>
          <a:prstGeom prst="rect">
            <a:avLst/>
          </a:prstGeom>
          <a:solidFill>
            <a:srgbClr val="9D1348"/>
          </a:solidFill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Arial"/>
            </a:endParaRPr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651" y="6364288"/>
            <a:ext cx="2038349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77000"/>
            <a:ext cx="7112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FFFFFF"/>
                </a:solidFill>
                <a:ea typeface="ＭＳ Ｐゴシック" panose="020B0600070205080204" pitchFamily="34" charset="-128"/>
              </a:rPr>
              <a:t>© 2013  Pearson Education, Inc. All rights reserved.</a:t>
            </a:r>
            <a:endParaRPr lang="en-US">
              <a:solidFill>
                <a:srgbClr val="FFFFFF"/>
              </a:solidFill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9969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D1348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D1348"/>
          </a:solidFill>
          <a:latin typeface="Arial" pitchFamily="-105" charset="0"/>
          <a:ea typeface="ＭＳ Ｐゴシック" charset="0"/>
          <a:cs typeface="Arial" pitchFamily="-105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D1348"/>
          </a:solidFill>
          <a:latin typeface="Arial" pitchFamily="-105" charset="0"/>
          <a:ea typeface="ＭＳ Ｐゴシック" charset="0"/>
          <a:cs typeface="Arial" pitchFamily="-105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D1348"/>
          </a:solidFill>
          <a:latin typeface="Arial" pitchFamily="-105" charset="0"/>
          <a:ea typeface="ＭＳ Ｐゴシック" charset="0"/>
          <a:cs typeface="Arial" pitchFamily="-105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D1348"/>
          </a:solidFill>
          <a:latin typeface="Arial" pitchFamily="-105" charset="0"/>
          <a:ea typeface="ＭＳ Ｐゴシック" charset="0"/>
          <a:cs typeface="Arial" pitchFamily="-105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D1348"/>
          </a:solidFill>
          <a:latin typeface="Arial" pitchFamily="-105" charset="0"/>
          <a:ea typeface="Arial" pitchFamily="-105" charset="0"/>
          <a:cs typeface="Arial" pitchFamily="-10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D1348"/>
          </a:solidFill>
          <a:latin typeface="Arial" pitchFamily="-105" charset="0"/>
          <a:ea typeface="Arial" pitchFamily="-105" charset="0"/>
          <a:cs typeface="Arial" pitchFamily="-10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D1348"/>
          </a:solidFill>
          <a:latin typeface="Arial" pitchFamily="-105" charset="0"/>
          <a:ea typeface="Arial" pitchFamily="-105" charset="0"/>
          <a:cs typeface="Arial" pitchFamily="-10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D1348"/>
          </a:solidFill>
          <a:latin typeface="Arial" pitchFamily="-105" charset="0"/>
          <a:ea typeface="Arial" pitchFamily="-105" charset="0"/>
          <a:cs typeface="Arial" pitchFamily="-10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1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FFFFF"/>
                </a:solidFill>
                <a:latin typeface="Verdana" panose="020B0604030504040204" pitchFamily="34" charset="0"/>
              </a:rPr>
              <a:t>© 2013  Pearson Education, Inc. All rights reserved.</a:t>
            </a:r>
          </a:p>
        </p:txBody>
      </p:sp>
      <p:pic>
        <p:nvPicPr>
          <p:cNvPr id="33795" name="Picture 2" descr="Screen shot 2012-03-13 at 3.46.3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457200"/>
            <a:ext cx="4737100" cy="550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6" name="TextBox 1"/>
          <p:cNvSpPr txBox="1">
            <a:spLocks noChangeArrowheads="1"/>
          </p:cNvSpPr>
          <p:nvPr/>
        </p:nvSpPr>
        <p:spPr bwMode="auto">
          <a:xfrm>
            <a:off x="8728075" y="1524000"/>
            <a:ext cx="12827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10000 BCE</a:t>
            </a:r>
          </a:p>
        </p:txBody>
      </p:sp>
      <p:sp>
        <p:nvSpPr>
          <p:cNvPr id="33797" name="TextBox 4"/>
          <p:cNvSpPr txBox="1">
            <a:spLocks noChangeArrowheads="1"/>
          </p:cNvSpPr>
          <p:nvPr/>
        </p:nvSpPr>
        <p:spPr bwMode="auto">
          <a:xfrm>
            <a:off x="8747125" y="685800"/>
            <a:ext cx="14303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ca. 0.2 MYA</a:t>
            </a:r>
          </a:p>
        </p:txBody>
      </p:sp>
      <p:sp>
        <p:nvSpPr>
          <p:cNvPr id="33798" name="TextBox 5"/>
          <p:cNvSpPr txBox="1">
            <a:spLocks noChangeArrowheads="1"/>
          </p:cNvSpPr>
          <p:nvPr/>
        </p:nvSpPr>
        <p:spPr bwMode="auto">
          <a:xfrm>
            <a:off x="8777288" y="2420939"/>
            <a:ext cx="13827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6-5000 BCE</a:t>
            </a:r>
          </a:p>
        </p:txBody>
      </p:sp>
      <p:sp>
        <p:nvSpPr>
          <p:cNvPr id="33799" name="TextBox 6"/>
          <p:cNvSpPr txBox="1">
            <a:spLocks noChangeArrowheads="1"/>
          </p:cNvSpPr>
          <p:nvPr/>
        </p:nvSpPr>
        <p:spPr bwMode="auto">
          <a:xfrm>
            <a:off x="8947150" y="3352800"/>
            <a:ext cx="103028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1765 CE</a:t>
            </a:r>
          </a:p>
        </p:txBody>
      </p:sp>
      <p:sp>
        <p:nvSpPr>
          <p:cNvPr id="33800" name="TextBox 7"/>
          <p:cNvSpPr txBox="1">
            <a:spLocks noChangeArrowheads="1"/>
          </p:cNvSpPr>
          <p:nvPr/>
        </p:nvSpPr>
        <p:spPr bwMode="auto">
          <a:xfrm>
            <a:off x="8777288" y="4191000"/>
            <a:ext cx="15097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ca. 1950s CE</a:t>
            </a:r>
          </a:p>
        </p:txBody>
      </p:sp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8623300" y="5314950"/>
            <a:ext cx="18923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600" b="1">
                <a:solidFill>
                  <a:srgbClr val="000000"/>
                </a:solidFill>
              </a:rPr>
              <a:t>1953 or 2001 CE</a:t>
            </a:r>
          </a:p>
        </p:txBody>
      </p:sp>
      <p:sp>
        <p:nvSpPr>
          <p:cNvPr id="33802" name="Rectangle 9"/>
          <p:cNvSpPr>
            <a:spLocks noChangeArrowheads="1"/>
          </p:cNvSpPr>
          <p:nvPr/>
        </p:nvSpPr>
        <p:spPr bwMode="auto">
          <a:xfrm>
            <a:off x="2057400" y="152400"/>
            <a:ext cx="421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</a:rPr>
              <a:t>Societies—and Their Transformation</a:t>
            </a:r>
          </a:p>
        </p:txBody>
      </p:sp>
    </p:spTree>
    <p:extLst>
      <p:ext uri="{BB962C8B-B14F-4D97-AF65-F5344CB8AC3E}">
        <p14:creationId xmlns:p14="http://schemas.microsoft.com/office/powerpoint/2010/main" val="14479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in Slides">
  <a:themeElements>
    <a:clrScheme name="Main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ain Slides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ain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Slid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Slid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Slid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Slid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in Slid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Slid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Slid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Slid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Slid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Slid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in Slid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Verdana</vt:lpstr>
      <vt:lpstr>Main Slides</vt:lpstr>
      <vt:lpstr>PowerPoint Presentation</vt:lpstr>
    </vt:vector>
  </TitlesOfParts>
  <Company>California State University, Bakersfield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Maraccini</dc:creator>
  <cp:lastModifiedBy>Owner</cp:lastModifiedBy>
  <cp:revision>1</cp:revision>
  <dcterms:created xsi:type="dcterms:W3CDTF">2016-02-26T17:58:50Z</dcterms:created>
  <dcterms:modified xsi:type="dcterms:W3CDTF">2018-09-17T02:52:02Z</dcterms:modified>
</cp:coreProperties>
</file>